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28">
          <p15:clr>
            <a:srgbClr val="A4A3A4"/>
          </p15:clr>
        </p15:guide>
        <p15:guide id="3" orient="horz" pos="3013">
          <p15:clr>
            <a:srgbClr val="A4A3A4"/>
          </p15:clr>
        </p15:guide>
        <p15:guide id="4" pos="2880">
          <p15:clr>
            <a:srgbClr val="A4A3A4"/>
          </p15:clr>
        </p15:guide>
        <p15:guide id="5" pos="5534">
          <p15:clr>
            <a:srgbClr val="A4A3A4"/>
          </p15:clr>
        </p15:guide>
        <p15:guide id="6" pos="2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0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94" d="100"/>
          <a:sy n="94" d="100"/>
        </p:scale>
        <p:origin x="684" y="84"/>
      </p:cViewPr>
      <p:guideLst>
        <p:guide orient="horz" pos="1620"/>
        <p:guide orient="horz" pos="228"/>
        <p:guide orient="horz" pos="3013"/>
        <p:guide pos="2880"/>
        <p:guide pos="5534"/>
        <p:guide pos="2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67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1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63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16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49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1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50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85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78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5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0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93533-04B2-4110-AB1E-B1454AE4BFA4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9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548640" y="524033"/>
            <a:ext cx="7802880" cy="86177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演題発表内容に関連し、開示すべき</a:t>
            </a:r>
            <a:endParaRPr kumimoji="1"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ＣＯＩ関係にある企業などはありません。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8C50152-1669-4748-870C-65E18BFD2565}"/>
              </a:ext>
            </a:extLst>
          </p:cNvPr>
          <p:cNvSpPr txBox="1"/>
          <p:nvPr/>
        </p:nvSpPr>
        <p:spPr>
          <a:xfrm>
            <a:off x="1259841" y="43338"/>
            <a:ext cx="7360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学術講演会にて、</a:t>
            </a:r>
            <a:r>
              <a:rPr kumimoji="0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ポスター掲示</a:t>
            </a:r>
            <a:r>
              <a:rPr kumimoji="0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の最後にＣＯＩ状態を記載する。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E0B519-6FEB-49E3-8D9C-3D311F8BFA03}"/>
              </a:ext>
            </a:extLst>
          </p:cNvPr>
          <p:cNvSpPr txBox="1"/>
          <p:nvPr/>
        </p:nvSpPr>
        <p:spPr>
          <a:xfrm>
            <a:off x="254000" y="1493995"/>
            <a:ext cx="267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或いは、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EA72D5A-438C-465B-AC40-60BA4453740E}"/>
              </a:ext>
            </a:extLst>
          </p:cNvPr>
          <p:cNvSpPr/>
          <p:nvPr/>
        </p:nvSpPr>
        <p:spPr>
          <a:xfrm>
            <a:off x="1259841" y="2117208"/>
            <a:ext cx="6929120" cy="1865512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日本肺癌学会</a:t>
            </a:r>
            <a:endParaRPr lang="en-US" altLang="ja-JP" sz="3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</a:t>
            </a:r>
            <a:r>
              <a:rPr lang="en-US" altLang="ja-JP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I</a:t>
            </a:r>
            <a:r>
              <a:rPr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  <a:endParaRPr lang="en-US" altLang="ja-JP" sz="3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lang="en-US" altLang="ja-JP" sz="3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E59338D-2ED0-409C-9D0D-5F36B49F7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" y="3319526"/>
            <a:ext cx="9144000" cy="536447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8E75EE2-AC16-4408-A4A1-5842EA2AA3EB}"/>
              </a:ext>
            </a:extLst>
          </p:cNvPr>
          <p:cNvSpPr/>
          <p:nvPr/>
        </p:nvSpPr>
        <p:spPr>
          <a:xfrm>
            <a:off x="1473200" y="4033775"/>
            <a:ext cx="6126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演題発表内容に関連し、開示すべき</a:t>
            </a:r>
            <a:endParaRPr lang="en-US" altLang="ja-JP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ＣＯＩ関係にある企業などはありません。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5517DB1A-0206-4281-9344-4BCD2F4DA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14653"/>
              </p:ext>
            </p:extLst>
          </p:nvPr>
        </p:nvGraphicFramePr>
        <p:xfrm>
          <a:off x="609600" y="1863327"/>
          <a:ext cx="8087360" cy="3074433"/>
        </p:xfrm>
        <a:graphic>
          <a:graphicData uri="http://schemas.openxmlformats.org/drawingml/2006/table">
            <a:tbl>
              <a:tblPr/>
              <a:tblGrid>
                <a:gridCol w="8087360">
                  <a:extLst>
                    <a:ext uri="{9D8B030D-6E8A-4147-A177-3AD203B41FA5}">
                      <a16:colId xmlns:a16="http://schemas.microsoft.com/office/drawing/2014/main" val="1463272079"/>
                    </a:ext>
                  </a:extLst>
                </a:gridCol>
              </a:tblGrid>
              <a:tr h="307443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574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460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61</Words>
  <Application>Microsoft Office PowerPoint</Application>
  <PresentationFormat>画面に合わせる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HGP創英角ｺﾞｼｯｸUB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Yuichi Watanabe</dc:creator>
  <cp:lastModifiedBy>眞由美 伊藤</cp:lastModifiedBy>
  <cp:revision>16</cp:revision>
  <cp:lastPrinted>2019-11-26T01:14:18Z</cp:lastPrinted>
  <dcterms:created xsi:type="dcterms:W3CDTF">2019-03-18T04:11:44Z</dcterms:created>
  <dcterms:modified xsi:type="dcterms:W3CDTF">2020-02-20T04:58:13Z</dcterms:modified>
</cp:coreProperties>
</file>